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1" r:id="rId2"/>
    <p:sldId id="262" r:id="rId3"/>
    <p:sldId id="259" r:id="rId4"/>
  </p:sldIdLst>
  <p:sldSz cx="12192000" cy="6858000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Calibri Light" panose="020F0302020204030204" pitchFamily="34" charset="0"/>
      <p:regular r:id="rId9"/>
      <p:italic r:id="rId10"/>
    </p:embeddedFont>
    <p:embeddedFont>
      <p:font typeface="맑은 고딕" panose="020B0503020000020004" pitchFamily="50" charset="-127"/>
      <p:regular r:id="rId11"/>
      <p:bold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1D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theme" Target="theme/theme1.xml"/><Relationship Id="rId10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font" Target="fonts/font5.fntdata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한지상[ 학부재학 / 컴퓨터학과 ]" userId="4a84c6f3-d37a-4cf0-bb62-926e2a6ab539" providerId="ADAL" clId="{014CE8E1-9647-4098-8979-11F2D32AD425}"/>
    <pc:docChg chg="undo custSel addSld delSld modMainMaster">
      <pc:chgData name="한지상[ 학부재학 / 컴퓨터학과 ]" userId="4a84c6f3-d37a-4cf0-bb62-926e2a6ab539" providerId="ADAL" clId="{014CE8E1-9647-4098-8979-11F2D32AD425}" dt="2022-12-11T04:10:31.388" v="69" actId="680"/>
      <pc:docMkLst>
        <pc:docMk/>
      </pc:docMkLst>
      <pc:sldChg chg="add del">
        <pc:chgData name="한지상[ 학부재학 / 컴퓨터학과 ]" userId="4a84c6f3-d37a-4cf0-bb62-926e2a6ab539" providerId="ADAL" clId="{014CE8E1-9647-4098-8979-11F2D32AD425}" dt="2022-12-11T04:00:07.843" v="10" actId="47"/>
        <pc:sldMkLst>
          <pc:docMk/>
          <pc:sldMk cId="338506974" sldId="259"/>
        </pc:sldMkLst>
      </pc:sldChg>
      <pc:sldChg chg="add del">
        <pc:chgData name="한지상[ 학부재학 / 컴퓨터학과 ]" userId="4a84c6f3-d37a-4cf0-bb62-926e2a6ab539" providerId="ADAL" clId="{014CE8E1-9647-4098-8979-11F2D32AD425}" dt="2022-12-11T04:06:18.433" v="41" actId="47"/>
        <pc:sldMkLst>
          <pc:docMk/>
          <pc:sldMk cId="3727844638" sldId="260"/>
        </pc:sldMkLst>
      </pc:sldChg>
      <pc:sldChg chg="new del">
        <pc:chgData name="한지상[ 학부재학 / 컴퓨터학과 ]" userId="4a84c6f3-d37a-4cf0-bb62-926e2a6ab539" providerId="ADAL" clId="{014CE8E1-9647-4098-8979-11F2D32AD425}" dt="2022-12-11T03:59:54.776" v="5" actId="680"/>
        <pc:sldMkLst>
          <pc:docMk/>
          <pc:sldMk cId="543625799" sldId="262"/>
        </pc:sldMkLst>
      </pc:sldChg>
      <pc:sldChg chg="new add del">
        <pc:chgData name="한지상[ 학부재학 / 컴퓨터학과 ]" userId="4a84c6f3-d37a-4cf0-bb62-926e2a6ab539" providerId="ADAL" clId="{014CE8E1-9647-4098-8979-11F2D32AD425}" dt="2022-12-11T04:10:29.283" v="68" actId="47"/>
        <pc:sldMkLst>
          <pc:docMk/>
          <pc:sldMk cId="1652770584" sldId="262"/>
        </pc:sldMkLst>
      </pc:sldChg>
      <pc:sldChg chg="new del">
        <pc:chgData name="한지상[ 학부재학 / 컴퓨터학과 ]" userId="4a84c6f3-d37a-4cf0-bb62-926e2a6ab539" providerId="ADAL" clId="{014CE8E1-9647-4098-8979-11F2D32AD425}" dt="2022-12-11T04:00:07.482" v="9" actId="680"/>
        <pc:sldMkLst>
          <pc:docMk/>
          <pc:sldMk cId="3583480555" sldId="262"/>
        </pc:sldMkLst>
      </pc:sldChg>
      <pc:sldChg chg="new">
        <pc:chgData name="한지상[ 학부재학 / 컴퓨터학과 ]" userId="4a84c6f3-d37a-4cf0-bb62-926e2a6ab539" providerId="ADAL" clId="{014CE8E1-9647-4098-8979-11F2D32AD425}" dt="2022-12-11T04:10:31.388" v="69" actId="680"/>
        <pc:sldMkLst>
          <pc:docMk/>
          <pc:sldMk cId="4282346091" sldId="262"/>
        </pc:sldMkLst>
      </pc:sldChg>
      <pc:sldChg chg="new del">
        <pc:chgData name="한지상[ 학부재학 / 컴퓨터학과 ]" userId="4a84c6f3-d37a-4cf0-bb62-926e2a6ab539" providerId="ADAL" clId="{014CE8E1-9647-4098-8979-11F2D32AD425}" dt="2022-12-11T04:05:46.312" v="28" actId="47"/>
        <pc:sldMkLst>
          <pc:docMk/>
          <pc:sldMk cId="381711905" sldId="263"/>
        </pc:sldMkLst>
      </pc:sldChg>
      <pc:sldChg chg="new del">
        <pc:chgData name="한지상[ 학부재학 / 컴퓨터학과 ]" userId="4a84c6f3-d37a-4cf0-bb62-926e2a6ab539" providerId="ADAL" clId="{014CE8E1-9647-4098-8979-11F2D32AD425}" dt="2022-12-11T04:06:14.731" v="40" actId="680"/>
        <pc:sldMkLst>
          <pc:docMk/>
          <pc:sldMk cId="828617811" sldId="263"/>
        </pc:sldMkLst>
      </pc:sldChg>
      <pc:sldChg chg="new del">
        <pc:chgData name="한지상[ 학부재학 / 컴퓨터학과 ]" userId="4a84c6f3-d37a-4cf0-bb62-926e2a6ab539" providerId="ADAL" clId="{014CE8E1-9647-4098-8979-11F2D32AD425}" dt="2022-12-11T04:09:41.095" v="64" actId="680"/>
        <pc:sldMkLst>
          <pc:docMk/>
          <pc:sldMk cId="1513126313" sldId="263"/>
        </pc:sldMkLst>
      </pc:sldChg>
      <pc:sldChg chg="new del">
        <pc:chgData name="한지상[ 학부재학 / 컴퓨터학과 ]" userId="4a84c6f3-d37a-4cf0-bb62-926e2a6ab539" providerId="ADAL" clId="{014CE8E1-9647-4098-8979-11F2D32AD425}" dt="2022-12-11T04:06:08.913" v="38" actId="680"/>
        <pc:sldMkLst>
          <pc:docMk/>
          <pc:sldMk cId="2635848614" sldId="263"/>
        </pc:sldMkLst>
      </pc:sldChg>
      <pc:sldChg chg="new del">
        <pc:chgData name="한지상[ 학부재학 / 컴퓨터학과 ]" userId="4a84c6f3-d37a-4cf0-bb62-926e2a6ab539" providerId="ADAL" clId="{014CE8E1-9647-4098-8979-11F2D32AD425}" dt="2022-12-11T04:01:04.499" v="16" actId="47"/>
        <pc:sldMkLst>
          <pc:docMk/>
          <pc:sldMk cId="3137378314" sldId="263"/>
        </pc:sldMkLst>
      </pc:sldChg>
      <pc:sldChg chg="new del">
        <pc:chgData name="한지상[ 학부재학 / 컴퓨터학과 ]" userId="4a84c6f3-d37a-4cf0-bb62-926e2a6ab539" providerId="ADAL" clId="{014CE8E1-9647-4098-8979-11F2D32AD425}" dt="2022-12-11T03:59:59.708" v="8" actId="680"/>
        <pc:sldMkLst>
          <pc:docMk/>
          <pc:sldMk cId="3355573394" sldId="263"/>
        </pc:sldMkLst>
      </pc:sldChg>
      <pc:sldChg chg="new del">
        <pc:chgData name="한지상[ 학부재학 / 컴퓨터학과 ]" userId="4a84c6f3-d37a-4cf0-bb62-926e2a6ab539" providerId="ADAL" clId="{014CE8E1-9647-4098-8979-11F2D32AD425}" dt="2022-12-11T04:09:44.269" v="66" actId="680"/>
        <pc:sldMkLst>
          <pc:docMk/>
          <pc:sldMk cId="3924372968" sldId="263"/>
        </pc:sldMkLst>
      </pc:sldChg>
      <pc:sldMasterChg chg="addSp delSp modSp mod delSldLayout modSldLayout sldLayoutOrd">
        <pc:chgData name="한지상[ 학부재학 / 컴퓨터학과 ]" userId="4a84c6f3-d37a-4cf0-bb62-926e2a6ab539" providerId="ADAL" clId="{014CE8E1-9647-4098-8979-11F2D32AD425}" dt="2022-12-11T04:10:18.911" v="67" actId="20578"/>
        <pc:sldMasterMkLst>
          <pc:docMk/>
          <pc:sldMasterMk cId="3391366838" sldId="2147483648"/>
        </pc:sldMasterMkLst>
        <pc:spChg chg="add del mod ord">
          <ac:chgData name="한지상[ 학부재학 / 컴퓨터학과 ]" userId="4a84c6f3-d37a-4cf0-bb62-926e2a6ab539" providerId="ADAL" clId="{014CE8E1-9647-4098-8979-11F2D32AD425}" dt="2022-12-11T04:07:08.955" v="46" actId="478"/>
          <ac:spMkLst>
            <pc:docMk/>
            <pc:sldMasterMk cId="3391366838" sldId="2147483648"/>
            <ac:spMk id="4" creationId="{8EA93DF6-334C-76D6-09EE-A1A5F3943FBF}"/>
          </ac:spMkLst>
        </pc:spChg>
        <pc:spChg chg="add del mod">
          <ac:chgData name="한지상[ 학부재학 / 컴퓨터학과 ]" userId="4a84c6f3-d37a-4cf0-bb62-926e2a6ab539" providerId="ADAL" clId="{014CE8E1-9647-4098-8979-11F2D32AD425}" dt="2022-12-11T04:07:15.318" v="48"/>
          <ac:spMkLst>
            <pc:docMk/>
            <pc:sldMasterMk cId="3391366838" sldId="2147483648"/>
            <ac:spMk id="5" creationId="{0885F1F5-A090-73C4-BAD8-4E8CE60D0046}"/>
          </ac:spMkLst>
        </pc:spChg>
        <pc:spChg chg="add del mod">
          <ac:chgData name="한지상[ 학부재학 / 컴퓨터학과 ]" userId="4a84c6f3-d37a-4cf0-bb62-926e2a6ab539" providerId="ADAL" clId="{014CE8E1-9647-4098-8979-11F2D32AD425}" dt="2022-12-11T04:07:15.318" v="48"/>
          <ac:spMkLst>
            <pc:docMk/>
            <pc:sldMasterMk cId="3391366838" sldId="2147483648"/>
            <ac:spMk id="6" creationId="{311B2044-498A-848C-2F30-386AFC16224E}"/>
          </ac:spMkLst>
        </pc:spChg>
        <pc:spChg chg="add del mod">
          <ac:chgData name="한지상[ 학부재학 / 컴퓨터학과 ]" userId="4a84c6f3-d37a-4cf0-bb62-926e2a6ab539" providerId="ADAL" clId="{014CE8E1-9647-4098-8979-11F2D32AD425}" dt="2022-12-11T04:07:15.318" v="48"/>
          <ac:spMkLst>
            <pc:docMk/>
            <pc:sldMasterMk cId="3391366838" sldId="2147483648"/>
            <ac:spMk id="8" creationId="{FE131051-3AC1-B452-0FF6-72285734AFAA}"/>
          </ac:spMkLst>
        </pc:spChg>
        <pc:spChg chg="mod ord">
          <ac:chgData name="한지상[ 학부재학 / 컴퓨터학과 ]" userId="4a84c6f3-d37a-4cf0-bb62-926e2a6ab539" providerId="ADAL" clId="{014CE8E1-9647-4098-8979-11F2D32AD425}" dt="2022-12-11T04:09:14.939" v="57" actId="1076"/>
          <ac:spMkLst>
            <pc:docMk/>
            <pc:sldMasterMk cId="3391366838" sldId="2147483648"/>
            <ac:spMk id="9" creationId="{AD4D7DD0-DD45-298A-48FF-FB899DA3F656}"/>
          </ac:spMkLst>
        </pc:spChg>
        <pc:picChg chg="add del mod">
          <ac:chgData name="한지상[ 학부재학 / 컴퓨터학과 ]" userId="4a84c6f3-d37a-4cf0-bb62-926e2a6ab539" providerId="ADAL" clId="{014CE8E1-9647-4098-8979-11F2D32AD425}" dt="2022-12-11T04:07:15.318" v="48"/>
          <ac:picMkLst>
            <pc:docMk/>
            <pc:sldMasterMk cId="3391366838" sldId="2147483648"/>
            <ac:picMk id="7" creationId="{EEE8A043-63AB-4D44-D39B-2DFD5E4DB2A6}"/>
          </ac:picMkLst>
        </pc:picChg>
        <pc:sldLayoutChg chg="addSp delSp modSp mod ord">
          <pc:chgData name="한지상[ 학부재학 / 컴퓨터학과 ]" userId="4a84c6f3-d37a-4cf0-bb62-926e2a6ab539" providerId="ADAL" clId="{014CE8E1-9647-4098-8979-11F2D32AD425}" dt="2022-12-11T04:10:18.911" v="67" actId="20578"/>
          <pc:sldLayoutMkLst>
            <pc:docMk/>
            <pc:sldMasterMk cId="3391366838" sldId="2147483648"/>
            <pc:sldLayoutMk cId="3916284052" sldId="2147483650"/>
          </pc:sldLayoutMkLst>
          <pc:spChg chg="add mod">
            <ac:chgData name="한지상[ 학부재학 / 컴퓨터학과 ]" userId="4a84c6f3-d37a-4cf0-bb62-926e2a6ab539" providerId="ADAL" clId="{014CE8E1-9647-4098-8979-11F2D32AD425}" dt="2022-12-11T04:09:34.384" v="62" actId="207"/>
            <ac:spMkLst>
              <pc:docMk/>
              <pc:sldMasterMk cId="3391366838" sldId="2147483648"/>
              <pc:sldLayoutMk cId="3916284052" sldId="2147483650"/>
              <ac:spMk id="2" creationId="{52F296CC-1505-5B18-1054-E005015A8BA8}"/>
            </ac:spMkLst>
          </pc:spChg>
          <pc:spChg chg="mod ord">
            <ac:chgData name="한지상[ 학부재학 / 컴퓨터학과 ]" userId="4a84c6f3-d37a-4cf0-bb62-926e2a6ab539" providerId="ADAL" clId="{014CE8E1-9647-4098-8979-11F2D32AD425}" dt="2022-12-11T04:09:01.584" v="56" actId="1076"/>
            <ac:spMkLst>
              <pc:docMk/>
              <pc:sldMasterMk cId="3391366838" sldId="2147483648"/>
              <pc:sldLayoutMk cId="3916284052" sldId="2147483650"/>
              <ac:spMk id="7" creationId="{52DAEC00-8245-52D6-CAF7-E5BBD677E33F}"/>
            </ac:spMkLst>
          </pc:spChg>
          <pc:spChg chg="del mod ord">
            <ac:chgData name="한지상[ 학부재학 / 컴퓨터학과 ]" userId="4a84c6f3-d37a-4cf0-bb62-926e2a6ab539" providerId="ADAL" clId="{014CE8E1-9647-4098-8979-11F2D32AD425}" dt="2022-12-11T04:08:41.677" v="54" actId="478"/>
            <ac:spMkLst>
              <pc:docMk/>
              <pc:sldMasterMk cId="3391366838" sldId="2147483648"/>
              <pc:sldLayoutMk cId="3916284052" sldId="2147483650"/>
              <ac:spMk id="8" creationId="{6D05FAD1-8539-EB27-9824-F30F0DAC172A}"/>
            </ac:spMkLst>
          </pc:spChg>
        </pc:sldLayoutChg>
        <pc:sldLayoutChg chg="del">
          <pc:chgData name="한지상[ 학부재학 / 컴퓨터학과 ]" userId="4a84c6f3-d37a-4cf0-bb62-926e2a6ab539" providerId="ADAL" clId="{014CE8E1-9647-4098-8979-11F2D32AD425}" dt="2022-12-11T04:02:59.911" v="25" actId="2696"/>
          <pc:sldLayoutMkLst>
            <pc:docMk/>
            <pc:sldMasterMk cId="3391366838" sldId="2147483648"/>
            <pc:sldLayoutMk cId="2122212327" sldId="2147483651"/>
          </pc:sldLayoutMkLst>
        </pc:sldLayoutChg>
        <pc:sldLayoutChg chg="del">
          <pc:chgData name="한지상[ 학부재학 / 컴퓨터학과 ]" userId="4a84c6f3-d37a-4cf0-bb62-926e2a6ab539" providerId="ADAL" clId="{014CE8E1-9647-4098-8979-11F2D32AD425}" dt="2022-12-11T04:02:59.037" v="24" actId="2696"/>
          <pc:sldLayoutMkLst>
            <pc:docMk/>
            <pc:sldMasterMk cId="3391366838" sldId="2147483648"/>
            <pc:sldLayoutMk cId="4226143881" sldId="2147483652"/>
          </pc:sldLayoutMkLst>
        </pc:sldLayoutChg>
        <pc:sldLayoutChg chg="del">
          <pc:chgData name="한지상[ 학부재학 / 컴퓨터학과 ]" userId="4a84c6f3-d37a-4cf0-bb62-926e2a6ab539" providerId="ADAL" clId="{014CE8E1-9647-4098-8979-11F2D32AD425}" dt="2022-12-11T04:02:58.297" v="23" actId="2696"/>
          <pc:sldLayoutMkLst>
            <pc:docMk/>
            <pc:sldMasterMk cId="3391366838" sldId="2147483648"/>
            <pc:sldLayoutMk cId="1351569309" sldId="2147483653"/>
          </pc:sldLayoutMkLst>
        </pc:sldLayoutChg>
        <pc:sldLayoutChg chg="del">
          <pc:chgData name="한지상[ 학부재학 / 컴퓨터학과 ]" userId="4a84c6f3-d37a-4cf0-bb62-926e2a6ab539" providerId="ADAL" clId="{014CE8E1-9647-4098-8979-11F2D32AD425}" dt="2022-12-11T04:02:57.365" v="22" actId="2696"/>
          <pc:sldLayoutMkLst>
            <pc:docMk/>
            <pc:sldMasterMk cId="3391366838" sldId="2147483648"/>
            <pc:sldLayoutMk cId="3478620423" sldId="2147483654"/>
          </pc:sldLayoutMkLst>
        </pc:sldLayoutChg>
        <pc:sldLayoutChg chg="del">
          <pc:chgData name="한지상[ 학부재학 / 컴퓨터학과 ]" userId="4a84c6f3-d37a-4cf0-bb62-926e2a6ab539" providerId="ADAL" clId="{014CE8E1-9647-4098-8979-11F2D32AD425}" dt="2022-12-11T04:02:56.097" v="21" actId="2696"/>
          <pc:sldLayoutMkLst>
            <pc:docMk/>
            <pc:sldMasterMk cId="3391366838" sldId="2147483648"/>
            <pc:sldLayoutMk cId="3767997539" sldId="2147483655"/>
          </pc:sldLayoutMkLst>
        </pc:sldLayoutChg>
        <pc:sldLayoutChg chg="del">
          <pc:chgData name="한지상[ 학부재학 / 컴퓨터학과 ]" userId="4a84c6f3-d37a-4cf0-bb62-926e2a6ab539" providerId="ADAL" clId="{014CE8E1-9647-4098-8979-11F2D32AD425}" dt="2022-12-11T04:02:55.598" v="20" actId="2696"/>
          <pc:sldLayoutMkLst>
            <pc:docMk/>
            <pc:sldMasterMk cId="3391366838" sldId="2147483648"/>
            <pc:sldLayoutMk cId="2520697619" sldId="2147483656"/>
          </pc:sldLayoutMkLst>
        </pc:sldLayoutChg>
        <pc:sldLayoutChg chg="del">
          <pc:chgData name="한지상[ 학부재학 / 컴퓨터학과 ]" userId="4a84c6f3-d37a-4cf0-bb62-926e2a6ab539" providerId="ADAL" clId="{014CE8E1-9647-4098-8979-11F2D32AD425}" dt="2022-12-11T04:02:55.066" v="19" actId="2696"/>
          <pc:sldLayoutMkLst>
            <pc:docMk/>
            <pc:sldMasterMk cId="3391366838" sldId="2147483648"/>
            <pc:sldLayoutMk cId="430132361" sldId="2147483657"/>
          </pc:sldLayoutMkLst>
        </pc:sldLayoutChg>
        <pc:sldLayoutChg chg="del">
          <pc:chgData name="한지상[ 학부재학 / 컴퓨터학과 ]" userId="4a84c6f3-d37a-4cf0-bb62-926e2a6ab539" providerId="ADAL" clId="{014CE8E1-9647-4098-8979-11F2D32AD425}" dt="2022-12-11T04:02:53.733" v="18" actId="2696"/>
          <pc:sldLayoutMkLst>
            <pc:docMk/>
            <pc:sldMasterMk cId="3391366838" sldId="2147483648"/>
            <pc:sldLayoutMk cId="4043207236" sldId="2147483658"/>
          </pc:sldLayoutMkLst>
        </pc:sldLayoutChg>
        <pc:sldLayoutChg chg="del">
          <pc:chgData name="한지상[ 학부재학 / 컴퓨터학과 ]" userId="4a84c6f3-d37a-4cf0-bb62-926e2a6ab539" providerId="ADAL" clId="{014CE8E1-9647-4098-8979-11F2D32AD425}" dt="2022-12-11T04:02:53.238" v="17" actId="2696"/>
          <pc:sldLayoutMkLst>
            <pc:docMk/>
            <pc:sldMasterMk cId="3391366838" sldId="2147483648"/>
            <pc:sldLayoutMk cId="233524914" sldId="2147483659"/>
          </pc:sldLayoutMkLst>
        </pc:sldLayoutChg>
        <pc:sldLayoutChg chg="delSp mod">
          <pc:chgData name="한지상[ 학부재학 / 컴퓨터학과 ]" userId="4a84c6f3-d37a-4cf0-bb62-926e2a6ab539" providerId="ADAL" clId="{014CE8E1-9647-4098-8979-11F2D32AD425}" dt="2022-12-11T04:00:33.585" v="11" actId="478"/>
          <pc:sldLayoutMkLst>
            <pc:docMk/>
            <pc:sldMasterMk cId="3391366838" sldId="2147483648"/>
            <pc:sldLayoutMk cId="2288744501" sldId="2147483660"/>
          </pc:sldLayoutMkLst>
          <pc:picChg chg="del">
            <ac:chgData name="한지상[ 학부재학 / 컴퓨터학과 ]" userId="4a84c6f3-d37a-4cf0-bb62-926e2a6ab539" providerId="ADAL" clId="{014CE8E1-9647-4098-8979-11F2D32AD425}" dt="2022-12-11T04:00:33.585" v="11" actId="478"/>
            <ac:picMkLst>
              <pc:docMk/>
              <pc:sldMasterMk cId="3391366838" sldId="2147483648"/>
              <pc:sldLayoutMk cId="2288744501" sldId="2147483660"/>
              <ac:picMk id="13" creationId="{FBD7E5C6-37B3-66F1-3637-D3A3C88644DD}"/>
            </ac:picMkLst>
          </pc:pic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1DAC79D-DD2F-3255-FEC1-72A0703048D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black">
          <a:xfrm>
            <a:off x="0" y="2857502"/>
            <a:ext cx="12192000" cy="792163"/>
          </a:xfrm>
          <a:prstGeom prst="rect">
            <a:avLst/>
          </a:prstGeom>
          <a:ln w="38100"/>
        </p:spPr>
        <p:txBody>
          <a:bodyPr/>
          <a:lstStyle>
            <a:lvl1pPr algn="ctr"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BD7E5C6-37B3-66F1-3637-D3A3C88644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96" r="4504" b="37701"/>
          <a:stretch/>
        </p:blipFill>
        <p:spPr>
          <a:xfrm>
            <a:off x="5341113" y="6327888"/>
            <a:ext cx="1509773" cy="404813"/>
          </a:xfrm>
          <a:prstGeom prst="rect">
            <a:avLst/>
          </a:prstGeom>
        </p:spPr>
      </p:pic>
      <p:sp>
        <p:nvSpPr>
          <p:cNvPr id="15" name="내용 개체 틀 14">
            <a:extLst>
              <a:ext uri="{FF2B5EF4-FFF2-40B4-BE49-F238E27FC236}">
                <a16:creationId xmlns:a16="http://schemas.microsoft.com/office/drawing/2014/main" id="{DCA2288A-BCF9-3C20-B20D-02498FBE1BD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500186" y="3980962"/>
            <a:ext cx="9191625" cy="404812"/>
          </a:xfr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3548A"/>
              </a:buClr>
              <a:buSzTx/>
              <a:buFont typeface="Wingdings" pitchFamily="2" charset="2"/>
              <a:buNone/>
              <a:tabLst/>
              <a:defRPr/>
            </a:pPr>
            <a:endParaRPr kumimoji="1" lang="en-CH" altLang="ko-KR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 pitchFamily="50" charset="-127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3548A"/>
              </a:buClr>
              <a:buSzTx/>
              <a:buFont typeface="Wingdings" pitchFamily="2" charset="2"/>
              <a:buNone/>
              <a:tabLst/>
              <a:defRPr/>
            </a:pPr>
            <a:r>
              <a:rPr kumimoji="1" lang="en-US" altLang="ko-KR" sz="3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맑은 고딕" pitchFamily="50" charset="-127"/>
                <a:cs typeface="+mn-cs"/>
              </a:rPr>
              <a:t>Jisang</a:t>
            </a:r>
            <a:r>
              <a:rPr kumimoji="1" lang="en-US" altLang="ko-KR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맑은 고딕" pitchFamily="50" charset="-127"/>
                <a:cs typeface="+mn-cs"/>
              </a:rPr>
              <a:t> Han</a:t>
            </a:r>
            <a:endParaRPr kumimoji="1" lang="en-US" altLang="ko-KR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 pitchFamily="50" charset="-127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3548A"/>
              </a:buClr>
              <a:buSzTx/>
              <a:buFont typeface="Wingdings" pitchFamily="2" charset="2"/>
              <a:buNone/>
              <a:tabLst/>
              <a:defRPr/>
            </a:pPr>
            <a:endParaRPr kumimoji="1" lang="en-US" altLang="ko-Kore-K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 pitchFamily="50" charset="-127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3548A"/>
              </a:buClr>
              <a:buSzTx/>
              <a:buFont typeface="Wingdings" pitchFamily="2" charset="2"/>
              <a:buNone/>
              <a:tabLst/>
              <a:defRPr/>
            </a:pPr>
            <a:r>
              <a:rPr kumimoji="1" lang="en-US" altLang="ko-Kore-KR" sz="1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맑은 고딕" pitchFamily="50" charset="-127"/>
                <a:cs typeface="+mn-cs"/>
              </a:rPr>
              <a:t>onground</a:t>
            </a:r>
            <a:r>
              <a:rPr kumimoji="1" lang="en-CH" altLang="ko-Kore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맑은 고딕" pitchFamily="50" charset="-127"/>
                <a:cs typeface="+mn-cs"/>
              </a:rPr>
              <a:t>@korea.ac.kr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3548A"/>
              </a:buClr>
              <a:buSzTx/>
              <a:buFont typeface="Wingdings" pitchFamily="2" charset="2"/>
              <a:buNone/>
              <a:tabLst/>
              <a:defRPr/>
            </a:pPr>
            <a:r>
              <a:rPr kumimoji="1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맑은 고딕" pitchFamily="50" charset="-127"/>
                <a:cs typeface="+mn-cs"/>
              </a:rPr>
              <a:t>Artificial Intelligence in KU (AIKU)</a:t>
            </a:r>
            <a:endParaRPr kumimoji="1" lang="en-CH" altLang="ko-K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 pitchFamily="50" charset="-127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3548A"/>
              </a:buClr>
              <a:buSzTx/>
              <a:buFont typeface="Wingdings" pitchFamily="2" charset="2"/>
              <a:buNone/>
              <a:tabLst/>
              <a:defRPr/>
            </a:pPr>
            <a:r>
              <a:rPr kumimoji="1" lang="en-CH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맑은 고딕" pitchFamily="50" charset="-127"/>
                <a:cs typeface="+mn-cs"/>
              </a:rPr>
              <a:t>Department of Computer Science and Engineering</a:t>
            </a:r>
            <a:r>
              <a:rPr kumimoji="1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맑은 고딕" pitchFamily="50" charset="-127"/>
                <a:cs typeface="+mn-cs"/>
              </a:rPr>
              <a:t>,</a:t>
            </a:r>
            <a:r>
              <a: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맑은 고딕" pitchFamily="50" charset="-127"/>
                <a:cs typeface="+mn-cs"/>
              </a:rPr>
              <a:t> </a:t>
            </a:r>
            <a:r>
              <a:rPr kumimoji="1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맑은 고딕" pitchFamily="50" charset="-127"/>
                <a:cs typeface="+mn-cs"/>
              </a:rPr>
              <a:t>Korea University</a:t>
            </a:r>
            <a:endParaRPr kumimoji="1" lang="en-CH" altLang="ko-K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1190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1">
            <a:extLst>
              <a:ext uri="{FF2B5EF4-FFF2-40B4-BE49-F238E27FC236}">
                <a16:creationId xmlns:a16="http://schemas.microsoft.com/office/drawing/2014/main" id="{52DAEC00-8245-52D6-CAF7-E5BBD677E33F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-121921" y="6534206"/>
            <a:ext cx="12397047" cy="333961"/>
          </a:xfrm>
          <a:prstGeom prst="rect">
            <a:avLst/>
          </a:prstGeom>
          <a:solidFill>
            <a:srgbClr val="1D1D1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sz="1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7421DF0E-3B41-DA68-56FF-15493C9F1A74}"/>
              </a:ext>
            </a:extLst>
          </p:cNvPr>
          <p:cNvSpPr txBox="1">
            <a:spLocks/>
          </p:cNvSpPr>
          <p:nvPr userDrawn="1"/>
        </p:nvSpPr>
        <p:spPr>
          <a:xfrm>
            <a:off x="817329" y="6538479"/>
            <a:ext cx="9337503" cy="299974"/>
          </a:xfrm>
          <a:prstGeom prst="rect">
            <a:avLst/>
          </a:prstGeom>
        </p:spPr>
        <p:txBody>
          <a:bodyPr/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3548A"/>
              </a:buClr>
              <a:buFont typeface="Arial" panose="020B0604020202020204" pitchFamily="34" charset="0"/>
              <a:buNone/>
              <a:defRPr kumimoji="1" sz="1400" b="0" i="0">
                <a:solidFill>
                  <a:schemeClr val="bg1"/>
                </a:solidFill>
                <a:latin typeface="Calibri" panose="020F0502020204030204" pitchFamily="34" charset="0"/>
                <a:ea typeface="맑은 고딕" pitchFamily="50" charset="-127"/>
                <a:cs typeface="+mn-cs"/>
              </a:defRPr>
            </a:lvl1pPr>
            <a:lvl2pPr marL="457176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맑은 고딕" pitchFamily="50" charset="-127"/>
              </a:defRPr>
            </a:lvl2pPr>
            <a:lvl3pPr marL="1142942" indent="-228589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120" indent="-228589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298" indent="-228589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474" indent="-22858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kumimoji="1" sz="2400">
                <a:solidFill>
                  <a:schemeClr val="tx2"/>
                </a:solidFill>
                <a:latin typeface="+mn-lt"/>
                <a:ea typeface="+mn-ea"/>
              </a:defRPr>
            </a:lvl6pPr>
            <a:lvl7pPr marL="2971652" indent="-22858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kumimoji="1" sz="2400">
                <a:solidFill>
                  <a:schemeClr val="tx2"/>
                </a:solidFill>
                <a:latin typeface="+mn-lt"/>
                <a:ea typeface="+mn-ea"/>
              </a:defRPr>
            </a:lvl7pPr>
            <a:lvl8pPr marL="3428829" indent="-22858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kumimoji="1" sz="2400">
                <a:solidFill>
                  <a:schemeClr val="tx2"/>
                </a:solidFill>
                <a:latin typeface="+mn-lt"/>
                <a:ea typeface="+mn-ea"/>
              </a:defRPr>
            </a:lvl8pPr>
            <a:lvl9pPr marL="3886006" indent="-228589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kumimoji="1" sz="2400">
                <a:solidFill>
                  <a:schemeClr val="tx2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b="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 Korea University</a:t>
            </a:r>
            <a:endParaRPr lang="ko-KR" altLang="en-US" b="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1D5460F-6886-02D6-CE96-A8B66CD748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74" r="15187" b="33563"/>
          <a:stretch/>
        </p:blipFill>
        <p:spPr>
          <a:xfrm>
            <a:off x="-36575" y="6534206"/>
            <a:ext cx="838200" cy="323794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FC654F5-21F2-323A-19B8-E41E41D4594B}"/>
              </a:ext>
            </a:extLst>
          </p:cNvPr>
          <p:cNvCxnSpPr/>
          <p:nvPr userDrawn="1"/>
        </p:nvCxnSpPr>
        <p:spPr>
          <a:xfrm>
            <a:off x="527519" y="844649"/>
            <a:ext cx="11140138" cy="0"/>
          </a:xfrm>
          <a:prstGeom prst="line">
            <a:avLst/>
          </a:prstGeom>
          <a:ln w="19050">
            <a:solidFill>
              <a:srgbClr val="1D1D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AC9349BB-C15D-091D-88E4-91E582584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34882"/>
            <a:ext cx="10972801" cy="5556383"/>
          </a:xfrm>
          <a:prstGeom prst="rect">
            <a:avLst/>
          </a:prstGeom>
        </p:spPr>
        <p:txBody>
          <a:bodyPr/>
          <a:lstStyle>
            <a:lvl1pPr marL="0" indent="0" latinLnBrk="0">
              <a:buClrTx/>
              <a:buNone/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NanumGothic" panose="020D0604000000000000" pitchFamily="34" charset="-127"/>
                <a:cs typeface="Calibri" panose="020F0502020204030204" pitchFamily="34" charset="0"/>
              </a:defRPr>
            </a:lvl1pPr>
            <a:lvl2pPr marL="480456" indent="-240228" latinLnBrk="0"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NanumGothic" panose="020D0604000000000000" pitchFamily="34" charset="-127"/>
                <a:cs typeface="Calibri" panose="020F0502020204030204" pitchFamily="34" charset="0"/>
              </a:defRPr>
            </a:lvl2pPr>
            <a:lvl3pPr marL="720684" indent="-240228" latinLnBrk="0"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NanumGothic" panose="020D0604000000000000" pitchFamily="34" charset="-127"/>
                <a:cs typeface="Calibri" panose="020F0502020204030204" pitchFamily="34" charset="0"/>
              </a:defRPr>
            </a:lvl3pPr>
            <a:lvl4pPr>
              <a:buFont typeface="Arial" pitchFamily="34" charset="0"/>
              <a:buChar char="■"/>
              <a:defRPr sz="2400">
                <a:solidFill>
                  <a:schemeClr val="accent5"/>
                </a:solidFill>
                <a:latin typeface="Calibri" panose="020F0502020204030204" pitchFamily="34" charset="0"/>
              </a:defRPr>
            </a:lvl4pPr>
            <a:lvl5pPr>
              <a:buFont typeface="Arial" pitchFamily="34" charset="0"/>
              <a:buChar char="■"/>
              <a:defRPr sz="2100">
                <a:solidFill>
                  <a:schemeClr val="accent6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  <a:endParaRPr lang="en-US" altLang="ko-KR" dirty="0"/>
          </a:p>
          <a:p>
            <a:pPr lvl="2"/>
            <a:r>
              <a:rPr lang="en-US" altLang="ko-KR" dirty="0" err="1"/>
              <a:t>df</a:t>
            </a:r>
            <a:endParaRPr lang="ko-KR" altLang="en-US" dirty="0"/>
          </a:p>
        </p:txBody>
      </p:sp>
      <p:sp>
        <p:nvSpPr>
          <p:cNvPr id="19" name="제목 18">
            <a:extLst>
              <a:ext uri="{FF2B5EF4-FFF2-40B4-BE49-F238E27FC236}">
                <a16:creationId xmlns:a16="http://schemas.microsoft.com/office/drawing/2014/main" id="{9488904D-6720-61E3-6EF1-87A54D334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" y="88997"/>
            <a:ext cx="10972802" cy="734870"/>
          </a:xfrm>
        </p:spPr>
        <p:txBody>
          <a:bodyPr>
            <a:noAutofit/>
          </a:bodyPr>
          <a:lstStyle>
            <a:lvl1pPr>
              <a:defRPr sz="4800"/>
            </a:lvl1pPr>
          </a:lstStyle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2" name="슬라이드 번호 개체 틀 8">
            <a:extLst>
              <a:ext uri="{FF2B5EF4-FFF2-40B4-BE49-F238E27FC236}">
                <a16:creationId xmlns:a16="http://schemas.microsoft.com/office/drawing/2014/main" id="{52F296CC-1505-5B18-1054-E005015A8B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473" y="6545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1EC1F909-185D-4532-A068-FCD703E3C3E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6284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1DAC79D-DD2F-3255-FEC1-72A0703048D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black">
          <a:xfrm>
            <a:off x="0" y="2857502"/>
            <a:ext cx="12192000" cy="792163"/>
          </a:xfrm>
          <a:prstGeom prst="rect">
            <a:avLst/>
          </a:prstGeom>
          <a:ln w="38100"/>
        </p:spPr>
        <p:txBody>
          <a:bodyPr/>
          <a:lstStyle>
            <a:lvl1pPr algn="ctr">
              <a:defRPr sz="3600" b="1" baseline="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  <p:sp>
        <p:nvSpPr>
          <p:cNvPr id="15" name="내용 개체 틀 14">
            <a:extLst>
              <a:ext uri="{FF2B5EF4-FFF2-40B4-BE49-F238E27FC236}">
                <a16:creationId xmlns:a16="http://schemas.microsoft.com/office/drawing/2014/main" id="{DCA2288A-BCF9-3C20-B20D-02498FBE1BD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500186" y="3980962"/>
            <a:ext cx="9191625" cy="4048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3548A"/>
              </a:buClr>
              <a:buSzTx/>
              <a:buFont typeface="Wingdings" pitchFamily="2" charset="2"/>
              <a:buNone/>
              <a:tabLst/>
              <a:defRPr/>
            </a:pPr>
            <a:endParaRPr kumimoji="1" lang="en-CH" altLang="ko-K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8744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C99BACA-2CFA-2CCF-EEEF-875138A80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232161-88F5-65CE-9A86-C60E23743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4D7DD0-DD45-298A-48FF-FB899DA3F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103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1F909-185D-4532-A068-FCD703E3C3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366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5C4F84-A58B-B221-C05C-09B584090B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sz="6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PPT Template</a:t>
            </a:r>
            <a:endParaRPr lang="ko-KR" altLang="en-US" sz="6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09F633-D016-0982-867C-0CFC7D236D29}"/>
              </a:ext>
            </a:extLst>
          </p:cNvPr>
          <p:cNvSpPr txBox="1"/>
          <p:nvPr/>
        </p:nvSpPr>
        <p:spPr>
          <a:xfrm>
            <a:off x="2413804" y="3869278"/>
            <a:ext cx="7364392" cy="2320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3548A"/>
              </a:buClr>
              <a:buSzTx/>
              <a:buFont typeface="Wingdings" pitchFamily="2" charset="2"/>
              <a:buNone/>
              <a:tabLst/>
              <a:defRPr/>
            </a:pPr>
            <a:endParaRPr kumimoji="1" lang="en-CH" altLang="ko-KR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 pitchFamily="50" charset="-127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3548A"/>
              </a:buClr>
              <a:buSzTx/>
              <a:buFont typeface="Wingdings" pitchFamily="2" charset="2"/>
              <a:buNone/>
              <a:tabLst/>
              <a:defRPr/>
            </a:pPr>
            <a:r>
              <a:rPr kumimoji="1" lang="en-US" altLang="ko-KR" sz="3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맑은 고딕" pitchFamily="50" charset="-127"/>
                <a:cs typeface="+mn-cs"/>
              </a:rPr>
              <a:t>Jisang</a:t>
            </a:r>
            <a:r>
              <a:rPr kumimoji="1" lang="en-US" altLang="ko-KR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맑은 고딕" pitchFamily="50" charset="-127"/>
                <a:cs typeface="+mn-cs"/>
              </a:rPr>
              <a:t> Han</a:t>
            </a:r>
            <a:endParaRPr kumimoji="1" lang="en-US" altLang="ko-KR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 pitchFamily="50" charset="-127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3548A"/>
              </a:buClr>
              <a:buSzTx/>
              <a:buFont typeface="Wingdings" pitchFamily="2" charset="2"/>
              <a:buNone/>
              <a:tabLst/>
              <a:defRPr/>
            </a:pPr>
            <a:endParaRPr kumimoji="1" lang="en-US" altLang="ko-Kore-K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 pitchFamily="50" charset="-127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3548A"/>
              </a:buClr>
              <a:buSzTx/>
              <a:buFont typeface="Wingdings" pitchFamily="2" charset="2"/>
              <a:buNone/>
              <a:tabLst/>
              <a:defRPr/>
            </a:pPr>
            <a:r>
              <a:rPr kumimoji="1" lang="en-US" altLang="ko-Kore-KR" sz="1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맑은 고딕" pitchFamily="50" charset="-127"/>
                <a:cs typeface="+mn-cs"/>
              </a:rPr>
              <a:t>onground</a:t>
            </a:r>
            <a:r>
              <a:rPr kumimoji="1" lang="en-CH" altLang="ko-Kore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맑은 고딕" pitchFamily="50" charset="-127"/>
                <a:cs typeface="+mn-cs"/>
              </a:rPr>
              <a:t>@korea.ac.kr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3548A"/>
              </a:buClr>
              <a:buSzTx/>
              <a:buFont typeface="Wingdings" pitchFamily="2" charset="2"/>
              <a:buNone/>
              <a:tabLst/>
              <a:defRPr/>
            </a:pPr>
            <a:r>
              <a:rPr kumimoji="1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맑은 고딕" pitchFamily="50" charset="-127"/>
                <a:cs typeface="+mn-cs"/>
              </a:rPr>
              <a:t>Artificial Intelligence in KU (AIKU)</a:t>
            </a:r>
            <a:endParaRPr kumimoji="1" lang="en-CH" altLang="ko-K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 pitchFamily="50" charset="-127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3548A"/>
              </a:buClr>
              <a:buSzTx/>
              <a:buFont typeface="Wingdings" pitchFamily="2" charset="2"/>
              <a:buNone/>
              <a:tabLst/>
              <a:defRPr/>
            </a:pPr>
            <a:r>
              <a:rPr kumimoji="1" lang="en-CH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맑은 고딕" pitchFamily="50" charset="-127"/>
                <a:cs typeface="+mn-cs"/>
              </a:rPr>
              <a:t>Department of Computer Science and Engineering</a:t>
            </a:r>
            <a:r>
              <a:rPr kumimoji="1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맑은 고딕" pitchFamily="50" charset="-127"/>
                <a:cs typeface="+mn-cs"/>
              </a:rPr>
              <a:t>,</a:t>
            </a:r>
            <a:r>
              <a: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맑은 고딕" pitchFamily="50" charset="-127"/>
                <a:cs typeface="+mn-cs"/>
              </a:rPr>
              <a:t> </a:t>
            </a:r>
            <a:r>
              <a:rPr kumimoji="1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맑은 고딕" pitchFamily="50" charset="-127"/>
                <a:cs typeface="+mn-cs"/>
              </a:rPr>
              <a:t>Korea University</a:t>
            </a:r>
            <a:endParaRPr kumimoji="1" lang="en-CH" altLang="ko-K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849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4C19FD6-38A5-21BA-3AF5-ECE3DC264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445ECC9-29CB-A667-8F75-7AFF76898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346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B50BFBB-0426-F3F1-AADB-8A52F0A0AA22}"/>
              </a:ext>
            </a:extLst>
          </p:cNvPr>
          <p:cNvSpPr txBox="1">
            <a:spLocks noChangeArrowheads="1"/>
          </p:cNvSpPr>
          <p:nvPr/>
        </p:nvSpPr>
        <p:spPr>
          <a:xfrm>
            <a:off x="1894680" y="2361406"/>
            <a:ext cx="8402639" cy="21351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altLang="ko-KR" sz="6600" b="1">
                <a:ea typeface="굴림" pitchFamily="50" charset="-127"/>
              </a:rPr>
              <a:t>Thank you!</a:t>
            </a:r>
            <a:br>
              <a:rPr lang="en-US" altLang="ko-KR" sz="6600" b="1">
                <a:ea typeface="굴림" pitchFamily="50" charset="-127"/>
              </a:rPr>
            </a:br>
            <a:r>
              <a:rPr lang="en-US" altLang="ko-KR" sz="6600" b="1">
                <a:ea typeface="굴림" pitchFamily="50" charset="-127"/>
              </a:rPr>
              <a:t>Q &amp; A</a:t>
            </a:r>
            <a:endParaRPr lang="en-US" altLang="ko-KR" sz="6600" b="1" dirty="0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506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53548A"/>
          </a:buClr>
          <a:buSzTx/>
          <a:buFont typeface="Wingdings" pitchFamily="2" charset="2"/>
          <a:buNone/>
          <a:tabLst/>
          <a:defRPr kumimoji="1" sz="2000" b="0" i="0" u="none" strike="noStrike" kern="0" cap="none" spc="0" normalizeH="0" baseline="0" noProof="0" dirty="0" smtClean="0">
            <a:ln>
              <a:noFill/>
            </a:ln>
            <a:solidFill>
              <a:schemeClr val="bg1"/>
            </a:solidFill>
            <a:effectLst/>
            <a:uLnTx/>
            <a:uFillTx/>
            <a:latin typeface="Calibri" panose="020F0502020204030204" pitchFamily="34" charset="0"/>
            <a:ea typeface="맑은 고딕" pitchFamily="50" charset="-127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34</Words>
  <Application>Microsoft Office PowerPoint</Application>
  <PresentationFormat>와이드스크린</PresentationFormat>
  <Paragraphs>8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9" baseType="lpstr">
      <vt:lpstr>Wingdings</vt:lpstr>
      <vt:lpstr>맑은 고딕</vt:lpstr>
      <vt:lpstr>Arial</vt:lpstr>
      <vt:lpstr>Calibri Light</vt:lpstr>
      <vt:lpstr>Calibri</vt:lpstr>
      <vt:lpstr>Office 테마 2013 - 2022</vt:lpstr>
      <vt:lpstr>PPT Template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Template</dc:title>
  <dc:creator>한지상[ 학부재학 / 컴퓨터학과 ]</dc:creator>
  <cp:lastModifiedBy>한지상[ 학부재학 / 컴퓨터학과 ]</cp:lastModifiedBy>
  <cp:revision>1</cp:revision>
  <dcterms:created xsi:type="dcterms:W3CDTF">2022-12-11T03:17:55Z</dcterms:created>
  <dcterms:modified xsi:type="dcterms:W3CDTF">2022-12-11T04:10:33Z</dcterms:modified>
</cp:coreProperties>
</file>